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7"/>
  </p:notesMasterIdLst>
  <p:sldIdLst>
    <p:sldId id="256" r:id="rId2"/>
    <p:sldId id="381" r:id="rId3"/>
    <p:sldId id="375" r:id="rId4"/>
    <p:sldId id="378" r:id="rId5"/>
    <p:sldId id="379" r:id="rId6"/>
    <p:sldId id="382" r:id="rId7"/>
    <p:sldId id="372" r:id="rId8"/>
    <p:sldId id="380" r:id="rId9"/>
    <p:sldId id="377" r:id="rId10"/>
    <p:sldId id="383" r:id="rId11"/>
    <p:sldId id="373" r:id="rId12"/>
    <p:sldId id="374" r:id="rId13"/>
    <p:sldId id="370" r:id="rId14"/>
    <p:sldId id="376" r:id="rId15"/>
    <p:sldId id="3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4" autoAdjust="0"/>
    <p:restoredTop sz="94637" autoAdjust="0"/>
  </p:normalViewPr>
  <p:slideViewPr>
    <p:cSldViewPr snapToGrid="0" snapToObjects="1">
      <p:cViewPr>
        <p:scale>
          <a:sx n="81" d="100"/>
          <a:sy n="81" d="100"/>
        </p:scale>
        <p:origin x="-2096" y="-6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11/14/13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679" y="1835553"/>
            <a:ext cx="6691443" cy="501858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38184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34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9185" y="2024550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méditerranée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0525"/>
            <a:ext cx="2868426" cy="3077475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988413" y="612740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extBox 3"/>
          <p:cNvSpPr txBox="1"/>
          <p:nvPr/>
        </p:nvSpPr>
        <p:spPr>
          <a:xfrm>
            <a:off x="-2618171" y="76047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CHANGEZ DE R</a:t>
            </a:r>
            <a:r>
              <a:rPr lang="fr-FR" sz="4400" dirty="0" smtClean="0"/>
              <a:t>ÔLE!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755140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four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811" y="1142999"/>
            <a:ext cx="6104531" cy="61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87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(four) micro-ondes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26" y="1302353"/>
            <a:ext cx="7824107" cy="529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46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réfrigérateur / un frigo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017" y="1179042"/>
            <a:ext cx="5657842" cy="565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83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une cafetière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1358759"/>
            <a:ext cx="3810000" cy="4660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66" y="1364153"/>
            <a:ext cx="4578533" cy="457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76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congélateur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121" y="1243925"/>
            <a:ext cx="5614074" cy="561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9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Jouons au…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 rot="20417157">
            <a:off x="357684" y="2671681"/>
            <a:ext cx="8503920" cy="13266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8000" dirty="0" smtClean="0"/>
              <a:t>PICTIONNAIRE!!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4016971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grille-pain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356" y="140956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27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lave-linge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340" y="987552"/>
            <a:ext cx="5870448" cy="58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2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sèche-linge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018" y="1040114"/>
            <a:ext cx="5817885" cy="58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29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CHANGEZ DE R</a:t>
            </a:r>
            <a:r>
              <a:rPr lang="fr-FR" sz="4400" dirty="0" smtClean="0"/>
              <a:t>ÔLE!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1368881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une cuisinière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138" y="1280037"/>
            <a:ext cx="7304640" cy="548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53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fer à repasser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76" y="1308100"/>
            <a:ext cx="80137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8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lave-vaisselle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97" y="987552"/>
            <a:ext cx="6612688" cy="58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639</TotalTime>
  <Words>64</Words>
  <Application>Microsoft Macintosh PowerPoint</Application>
  <PresentationFormat>On-screen Show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Civic</vt:lpstr>
      <vt:lpstr>Français 3 – Unité 1 Bienvenue chez toi!</vt:lpstr>
      <vt:lpstr>Jouons au…</vt:lpstr>
      <vt:lpstr>un grille-pain</vt:lpstr>
      <vt:lpstr>un lave-linge</vt:lpstr>
      <vt:lpstr>un sèche-linge</vt:lpstr>
      <vt:lpstr>CHANGEZ DE RÔLE!</vt:lpstr>
      <vt:lpstr>une cuisinière</vt:lpstr>
      <vt:lpstr>un fer à repasser</vt:lpstr>
      <vt:lpstr>un lave-vaisselle</vt:lpstr>
      <vt:lpstr>CHANGEZ DE RÔLE!</vt:lpstr>
      <vt:lpstr>un four</vt:lpstr>
      <vt:lpstr>un (four) micro-ondes</vt:lpstr>
      <vt:lpstr>un réfrigérateur / un frigo</vt:lpstr>
      <vt:lpstr>une cafetière</vt:lpstr>
      <vt:lpstr>un congélateur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51</cp:revision>
  <dcterms:created xsi:type="dcterms:W3CDTF">2013-10-03T23:30:28Z</dcterms:created>
  <dcterms:modified xsi:type="dcterms:W3CDTF">2013-11-14T15:26:59Z</dcterms:modified>
</cp:coreProperties>
</file>